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7956" autoAdjust="0"/>
  </p:normalViewPr>
  <p:slideViewPr>
    <p:cSldViewPr snapToGrid="0">
      <p:cViewPr varScale="1">
        <p:scale>
          <a:sx n="143" d="100"/>
          <a:sy n="143" d="100"/>
        </p:scale>
        <p:origin x="9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38E2D-15BF-4CA8-9F5C-69F7808211B0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8BAF45-BD24-47C4-8E65-088333B0E0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7310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3200" b="1" dirty="0">
                <a:solidFill>
                  <a:srgbClr val="FF0000"/>
                </a:solidFill>
              </a:rPr>
              <a:t>Play until about 16 </a:t>
            </a:r>
            <a:r>
              <a:rPr lang="en-GB" sz="3200" b="1" dirty="0" err="1">
                <a:solidFill>
                  <a:srgbClr val="FF0000"/>
                </a:solidFill>
              </a:rPr>
              <a:t>mins</a:t>
            </a:r>
            <a:r>
              <a:rPr lang="en-GB" sz="3200" b="1" baseline="0" dirty="0">
                <a:solidFill>
                  <a:srgbClr val="FF0000"/>
                </a:solidFill>
              </a:rPr>
              <a:t> 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BAF45-BD24-47C4-8E65-088333B0E0F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6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7EF8E-CC47-4CE1-8BC3-A5F65E49DACA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679BB-7091-4CC6-8CC3-DA0C60EAF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567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7EF8E-CC47-4CE1-8BC3-A5F65E49DACA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679BB-7091-4CC6-8CC3-DA0C60EAF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346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7EF8E-CC47-4CE1-8BC3-A5F65E49DACA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679BB-7091-4CC6-8CC3-DA0C60EAF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25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7EF8E-CC47-4CE1-8BC3-A5F65E49DACA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679BB-7091-4CC6-8CC3-DA0C60EAF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949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7EF8E-CC47-4CE1-8BC3-A5F65E49DACA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679BB-7091-4CC6-8CC3-DA0C60EAF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537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7EF8E-CC47-4CE1-8BC3-A5F65E49DACA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679BB-7091-4CC6-8CC3-DA0C60EAF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3218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7EF8E-CC47-4CE1-8BC3-A5F65E49DACA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679BB-7091-4CC6-8CC3-DA0C60EAF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610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7EF8E-CC47-4CE1-8BC3-A5F65E49DACA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679BB-7091-4CC6-8CC3-DA0C60EAF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812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7EF8E-CC47-4CE1-8BC3-A5F65E49DACA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679BB-7091-4CC6-8CC3-DA0C60EAF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152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7EF8E-CC47-4CE1-8BC3-A5F65E49DACA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679BB-7091-4CC6-8CC3-DA0C60EAF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636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7EF8E-CC47-4CE1-8BC3-A5F65E49DACA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679BB-7091-4CC6-8CC3-DA0C60EAF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217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7EF8E-CC47-4CE1-8BC3-A5F65E49DACA}" type="datetimeFigureOut">
              <a:rPr lang="en-GB" smtClean="0"/>
              <a:t>17/01/2020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679BB-7091-4CC6-8CC3-DA0C60EAF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91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rJUYE6jht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257" y="260852"/>
            <a:ext cx="11625943" cy="1320390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en-GB" sz="4400" dirty="0"/>
              <a:t>Title: Why is the Turban important for Sikhs in Britain?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6332" y="1773239"/>
            <a:ext cx="7593874" cy="1655762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Understand why Sikhs may wear a Turban </a:t>
            </a:r>
          </a:p>
          <a:p>
            <a:endParaRPr lang="en-GB" dirty="0"/>
          </a:p>
          <a:p>
            <a:r>
              <a:rPr lang="en-GB" dirty="0"/>
              <a:t>Explain the significance of the Turban for Sikhs in Britain today</a:t>
            </a:r>
          </a:p>
          <a:p>
            <a:endParaRPr lang="en-GB" dirty="0"/>
          </a:p>
          <a:p>
            <a:r>
              <a:rPr lang="en-GB" dirty="0"/>
              <a:t>Reflect on why Sikhs may face prejudice because of the Turban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7" y="3812992"/>
            <a:ext cx="2846700" cy="2522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35" y="3812992"/>
            <a:ext cx="2255405" cy="25224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518" y="3812992"/>
            <a:ext cx="1743347" cy="24850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1926" y="3812992"/>
            <a:ext cx="1655033" cy="2485034"/>
          </a:xfrm>
          <a:prstGeom prst="rect">
            <a:avLst/>
          </a:prstGeom>
        </p:spPr>
      </p:pic>
      <p:sp>
        <p:nvSpPr>
          <p:cNvPr id="8" name="Left Arrow Callout 7"/>
          <p:cNvSpPr/>
          <p:nvPr/>
        </p:nvSpPr>
        <p:spPr>
          <a:xfrm>
            <a:off x="9143451" y="1773239"/>
            <a:ext cx="2939692" cy="4497116"/>
          </a:xfrm>
          <a:prstGeom prst="leftArrow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ysClr val="windowText" lastClr="000000"/>
                </a:solidFill>
              </a:rPr>
              <a:t>Reflecting on what you already know… </a:t>
            </a:r>
          </a:p>
          <a:p>
            <a:pPr algn="ctr"/>
            <a:endParaRPr lang="en-GB" dirty="0">
              <a:solidFill>
                <a:sysClr val="windowText" lastClr="000000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n-GB" dirty="0">
                <a:solidFill>
                  <a:sysClr val="windowText" lastClr="000000"/>
                </a:solidFill>
              </a:rPr>
              <a:t>Why do some Sikhs choose to wear a turban?</a:t>
            </a:r>
          </a:p>
          <a:p>
            <a:pPr marL="285750" indent="-285750" algn="ctr">
              <a:buFontTx/>
              <a:buChar char="-"/>
            </a:pPr>
            <a:endParaRPr lang="en-GB" dirty="0">
              <a:solidFill>
                <a:sysClr val="windowText" lastClr="000000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n-GB" dirty="0">
                <a:solidFill>
                  <a:sysClr val="windowText" lastClr="000000"/>
                </a:solidFill>
              </a:rPr>
              <a:t>Why do you think that Sikhs wear different types of Turbans?</a:t>
            </a:r>
          </a:p>
        </p:txBody>
      </p:sp>
    </p:spTree>
    <p:extLst>
      <p:ext uri="{BB962C8B-B14F-4D97-AF65-F5344CB8AC3E}">
        <p14:creationId xmlns:p14="http://schemas.microsoft.com/office/powerpoint/2010/main" val="3266201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94023" y="1028791"/>
            <a:ext cx="399941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Discuss…</a:t>
            </a:r>
          </a:p>
          <a:p>
            <a:pPr>
              <a:buFontTx/>
              <a:buChar char="-"/>
            </a:pPr>
            <a:r>
              <a:rPr lang="en-GB" dirty="0"/>
              <a:t>What feelings do you associate with this?</a:t>
            </a:r>
          </a:p>
          <a:p>
            <a:pPr>
              <a:buFontTx/>
              <a:buChar char="-"/>
            </a:pPr>
            <a:r>
              <a:rPr lang="en-GB" dirty="0"/>
              <a:t>What words do you associate with this crime?</a:t>
            </a:r>
          </a:p>
          <a:p>
            <a:pPr>
              <a:buFontTx/>
              <a:buChar char="-"/>
            </a:pPr>
            <a:r>
              <a:rPr lang="en-GB" dirty="0"/>
              <a:t>What could be some reasons for this crime? </a:t>
            </a:r>
          </a:p>
          <a:p>
            <a:pPr>
              <a:buFontTx/>
              <a:buChar char="-"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086" t="15267" r="33000" b="13839"/>
          <a:stretch/>
        </p:blipFill>
        <p:spPr>
          <a:xfrm>
            <a:off x="391885" y="611482"/>
            <a:ext cx="7014754" cy="518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472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" y="273686"/>
            <a:ext cx="5836920" cy="771344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GB" dirty="0"/>
              <a:t>What is the Turban?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77" y="1472928"/>
            <a:ext cx="11506199" cy="33080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A </a:t>
            </a:r>
            <a:r>
              <a:rPr lang="en-GB" b="1" dirty="0"/>
              <a:t>Turban</a:t>
            </a:r>
            <a:r>
              <a:rPr lang="en-GB" dirty="0"/>
              <a:t> is an item of headwear associated with Sikhism and is an important part of the Sikh culture.</a:t>
            </a:r>
          </a:p>
          <a:p>
            <a:pPr marL="0" indent="0">
              <a:buNone/>
            </a:pPr>
            <a:r>
              <a:rPr lang="en-GB" dirty="0"/>
              <a:t>Among the Sikhs, the Turban is an article of faith that represents honour, self-respect, courage, spirituality, and piety. The Khalsa Sikh men and women, who keep the Five Ks, wear the turban to cover their long, uncut hair (</a:t>
            </a:r>
            <a:r>
              <a:rPr lang="en-GB" i="1" dirty="0"/>
              <a:t>kesh</a:t>
            </a:r>
            <a:r>
              <a:rPr lang="en-GB" dirty="0"/>
              <a:t>). The Sikhs regard the Turban as an important part of the unique Sikh identity.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4127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686" y="312874"/>
            <a:ext cx="2623457" cy="706029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GB" dirty="0"/>
              <a:t>Watch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686" y="1472928"/>
            <a:ext cx="5353594" cy="49428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My Turban and Me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Sanjeev </a:t>
            </a:r>
            <a:r>
              <a:rPr lang="en-GB" dirty="0" err="1"/>
              <a:t>Kohli</a:t>
            </a:r>
            <a:r>
              <a:rPr lang="en-GB" dirty="0"/>
              <a:t> goes on a personal journey to find out more about the significance of the Sikh turban in Britain today.</a:t>
            </a:r>
          </a:p>
          <a:p>
            <a:pPr marL="0" indent="0">
              <a:buNone/>
            </a:pPr>
            <a:r>
              <a:rPr lang="en-GB" dirty="0">
                <a:hlinkClick r:id="rId3"/>
              </a:rPr>
              <a:t>https://www.youtube.com/watch?v=zrJUYE6jht0</a:t>
            </a:r>
            <a:r>
              <a:rPr lang="en-GB" dirty="0"/>
              <a:t> (play until 16 </a:t>
            </a:r>
            <a:r>
              <a:rPr lang="en-GB" dirty="0" err="1"/>
              <a:t>mins</a:t>
            </a:r>
            <a:r>
              <a:rPr lang="en-GB" dirty="0"/>
              <a:t>)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You will answer the questions as we watch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591" y="665888"/>
            <a:ext cx="2682649" cy="268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04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246" y="273685"/>
            <a:ext cx="8188234" cy="1325563"/>
          </a:xfrm>
          <a:solidFill>
            <a:srgbClr val="FFFF00"/>
          </a:solidFill>
        </p:spPr>
        <p:txBody>
          <a:bodyPr/>
          <a:lstStyle/>
          <a:p>
            <a:r>
              <a:rPr lang="en-GB" dirty="0"/>
              <a:t>Why do you think not all Sikhs wear a Turban?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7834" y="2008505"/>
            <a:ext cx="10515600" cy="111351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Discuss, and then write down 2-3 reasons after you have listened to the class discussion.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24246" y="4572000"/>
            <a:ext cx="3167883" cy="1430594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b="1" dirty="0">
              <a:solidFill>
                <a:schemeClr val="tx1"/>
              </a:solidFill>
            </a:endParaRPr>
          </a:p>
          <a:p>
            <a:r>
              <a:rPr lang="en-GB" b="1" dirty="0">
                <a:solidFill>
                  <a:schemeClr val="tx1"/>
                </a:solidFill>
              </a:rPr>
              <a:t>STUCK WORDS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Khalsa, Britain, Culture, Prejudice </a:t>
            </a:r>
          </a:p>
          <a:p>
            <a:pPr algn="ctr"/>
            <a:endParaRPr lang="en-GB" dirty="0"/>
          </a:p>
        </p:txBody>
      </p:sp>
      <p:sp>
        <p:nvSpPr>
          <p:cNvPr id="5" name="AutoShape 2" descr="Image result for discus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75" y="3122023"/>
            <a:ext cx="3291805" cy="32918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407254" y="4133135"/>
            <a:ext cx="2286180" cy="2308324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Challenge: ‘All Sikhs should wear the same turban’ do you agree? Why/why not?</a:t>
            </a:r>
          </a:p>
        </p:txBody>
      </p:sp>
    </p:spTree>
    <p:extLst>
      <p:ext uri="{BB962C8B-B14F-4D97-AF65-F5344CB8AC3E}">
        <p14:creationId xmlns:p14="http://schemas.microsoft.com/office/powerpoint/2010/main" val="159302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265" y="261886"/>
            <a:ext cx="5488858" cy="917985"/>
          </a:xfrm>
          <a:solidFill>
            <a:srgbClr val="FFFF00"/>
          </a:solidFill>
        </p:spPr>
        <p:txBody>
          <a:bodyPr/>
          <a:lstStyle/>
          <a:p>
            <a:r>
              <a:rPr lang="en-GB" dirty="0"/>
              <a:t>On the other hand…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180" y="1548580"/>
            <a:ext cx="10515600" cy="165182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GB" dirty="0"/>
              <a:t>‘All Sikhs should wear the Turban, not just Khalsa Sikhs’ 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Draw around your hands in your book and add in the reasons why some people may agree in the first, and why some may DISAGREE in the second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456903"/>
            <a:ext cx="3347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Some may agree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0877" y="6140245"/>
            <a:ext cx="3347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On the other hand…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16064" y="5456903"/>
            <a:ext cx="3347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Some may disagree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5154" y="3130732"/>
            <a:ext cx="5061978" cy="269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437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503" y="350378"/>
            <a:ext cx="4412226" cy="726256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GB" dirty="0"/>
              <a:t>Before you go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1) Create a true or false quiz based on what you have learnt today. You must include 5 questions.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2) Now complete a peers quiz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3) Swap back and mark their answers in green pen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54846" y="5246558"/>
            <a:ext cx="4062334" cy="120032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Challenge: Can you come up with a 12 mark statement and student friendly mark scheme about what we have learnt today? </a:t>
            </a:r>
          </a:p>
        </p:txBody>
      </p:sp>
    </p:spTree>
    <p:extLst>
      <p:ext uri="{BB962C8B-B14F-4D97-AF65-F5344CB8AC3E}">
        <p14:creationId xmlns:p14="http://schemas.microsoft.com/office/powerpoint/2010/main" val="54701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429</Words>
  <Application>Microsoft Office PowerPoint</Application>
  <PresentationFormat>Widescreen</PresentationFormat>
  <Paragraphs>48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Comic Sans MS</vt:lpstr>
      <vt:lpstr>Office Theme</vt:lpstr>
      <vt:lpstr>Title: Why is the Turban important for Sikhs in Britain?</vt:lpstr>
      <vt:lpstr>PowerPoint Presentation</vt:lpstr>
      <vt:lpstr>What is the Turban? </vt:lpstr>
      <vt:lpstr>Watch </vt:lpstr>
      <vt:lpstr>Why do you think not all Sikhs wear a Turban? </vt:lpstr>
      <vt:lpstr>On the other hand… </vt:lpstr>
      <vt:lpstr>Before you go </vt:lpstr>
    </vt:vector>
  </TitlesOfParts>
  <Company>Blue Coat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Why is the Turban important for Sikhs in Britain?</dc:title>
  <dc:creator>shannon clemo</dc:creator>
  <cp:lastModifiedBy>Scott Smith</cp:lastModifiedBy>
  <cp:revision>12</cp:revision>
  <dcterms:created xsi:type="dcterms:W3CDTF">2020-01-17T13:33:47Z</dcterms:created>
  <dcterms:modified xsi:type="dcterms:W3CDTF">2020-01-17T19:10:32Z</dcterms:modified>
</cp:coreProperties>
</file>